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4"/>
  </p:notes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C9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A8BB7-027F-4DD2-8FB7-744D7856CE47}" type="datetimeFigureOut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61CE-7722-4B27-9307-FB6C6D9776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06DB986F-7973-4FE2-9AF2-66EF29FF8A2B}" type="datetime1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9D4F274A-8004-4A8C-BF6E-A675CA3EDA2C}" type="datetime1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D665BFFF-AC7B-4101-88A8-F720D75CD05E}" type="datetime1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D9264EB1-6186-4587-B795-622FBDB409FB}" type="datetime1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8C95076B-B837-48B1-93DD-B15BBD1B77B9}" type="datetime1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B61F78F5-289D-40F9-9628-45BF296A51DB}" type="datetime1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C9E7B8CE-F490-44ED-8E58-13DA51E64D7D}" type="datetime1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100DE6FA-AE30-4601-B7F8-81F3CD9FCBD3}" type="datetime1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5967FFA9-5220-4034-BF9C-B5FACA0B00FE}" type="datetime1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FD4C7841-6DED-43EA-AB07-917763013010}" type="datetime1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DB93CF65-2E40-4EB8-9A8F-AE9C82A7A017}" type="datetime1">
              <a:rPr lang="zh-CN" altLang="en-US" smtClean="0"/>
              <a:t>2018-06-08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0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7.jpeg"/><Relationship Id="rId7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4.png"/><Relationship Id="rId7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1.png"/><Relationship Id="rId7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png"/><Relationship Id="rId7" Type="http://schemas.openxmlformats.org/officeDocument/2006/relationships/slide" Target="slide1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新页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手机 </a:t>
            </a: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APP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1571612"/>
            <a:ext cx="67866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、界面介绍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3" action="ppaction://hlinksldjump"/>
              </a:rPr>
              <a:t>…………………………………………………………………2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、基础资料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2.1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、商品资料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……….……………….………………………………7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2.2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、客户资料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………..…………..……………………………….…9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采购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流程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6" action="ppaction://hlinksldjump"/>
              </a:rPr>
              <a:t>3.1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6" action="ppaction://hlinksldjump"/>
              </a:rPr>
              <a:t>、采购订单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6" action="ppaction://hlinksldjump"/>
              </a:rPr>
              <a:t>…………………………………………………………11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7" action="ppaction://hlinksldjump"/>
              </a:rPr>
              <a:t>3.2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7" action="ppaction://hlinksldjump"/>
              </a:rPr>
              <a:t>、采购入库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7" action="ppaction://hlinksldjump"/>
              </a:rPr>
              <a:t>…………………………………………………………15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、销售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流程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8" action="ppaction://hlinksldjump"/>
              </a:rPr>
              <a:t>4.1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8" action="ppaction://hlinksldjump"/>
              </a:rPr>
              <a:t>、销售订单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8" action="ppaction://hlinksldjump"/>
              </a:rPr>
              <a:t>…………………………………………………………17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9" action="ppaction://hlinksldjump"/>
              </a:rPr>
              <a:t>4.2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9" action="ppaction://hlinksldjump"/>
              </a:rPr>
              <a:t>、销售出库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9" action="ppaction://hlinksldjump"/>
              </a:rPr>
              <a:t>…………………………………………………………20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2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pic>
        <p:nvPicPr>
          <p:cNvPr id="5" name="Picture 5" descr="C:\Users\Administrator\Desktop\手机APP图片\Screenshot_2018-06-06-14-28-55-015_org.zywx.wbpalmstar.widgetone.uex114278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43248"/>
            <a:ext cx="1823640" cy="3240000"/>
          </a:xfrm>
          <a:prstGeom prst="rect">
            <a:avLst/>
          </a:prstGeom>
          <a:noFill/>
        </p:spPr>
      </p:pic>
      <p:pic>
        <p:nvPicPr>
          <p:cNvPr id="4098" name="Picture 2" descr="C:\Users\Administrator\Desktop\手机APP图片\Screenshot_2018-06-06-14-29-05-141_org.zywx.wbpalmstar.widgetone.uex114278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143248"/>
            <a:ext cx="1823640" cy="3240000"/>
          </a:xfrm>
          <a:prstGeom prst="rect">
            <a:avLst/>
          </a:prstGeom>
          <a:noFill/>
        </p:spPr>
      </p:pic>
      <p:pic>
        <p:nvPicPr>
          <p:cNvPr id="4099" name="Picture 3" descr="C:\Users\Administrator\Desktop\手机APP图片\Screenshot_2018-06-06-14-29-16-013_org.zywx.wbpalmstar.widgetone.uex114278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143248"/>
            <a:ext cx="1822500" cy="3240000"/>
          </a:xfrm>
          <a:prstGeom prst="rect">
            <a:avLst/>
          </a:prstGeom>
          <a:noFill/>
        </p:spPr>
      </p:pic>
      <p:pic>
        <p:nvPicPr>
          <p:cNvPr id="4100" name="Picture 4" descr="C:\Users\Administrator\Desktop\手机APP图片\Screenshot_2018-06-06-14-29-32-141_org.zywx.wbpalmstar.widgetone.uex1142783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3143248"/>
            <a:ext cx="1823640" cy="324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960294"/>
            <a:ext cx="82638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D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、填写客户名称，客户编号是自动生成的，其他信息如客户分类、联系人、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 联系电话、地址等可根据需要填写。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E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、如下图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，客户和供应商只勾选其中一个，如果两个都勾选，后面下达订单、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收付款可能会导致出错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填写完后点击右下角保存。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E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、确认信息无误后，点击确定。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F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、保存客户信息后，在客户列表中，下拉刷新，就可以看到刚才录入的资料。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844" y="3571876"/>
            <a:ext cx="178595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071802" y="4071942"/>
            <a:ext cx="42862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43636" y="4929198"/>
            <a:ext cx="35719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215206" y="5286388"/>
            <a:ext cx="1785950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857620" y="6143620"/>
            <a:ext cx="357190" cy="285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2000232" y="4429132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4357686" y="4429132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6715140" y="4429132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20" name="TextBox 19">
            <a:hlinkClick r:id="rId8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7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3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、采购流程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pic>
        <p:nvPicPr>
          <p:cNvPr id="1026" name="Picture 2" descr="C:\Users\Administrator\Desktop\手机APP图片\微信图片_20180606155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928934"/>
            <a:ext cx="1823640" cy="3240000"/>
          </a:xfrm>
          <a:prstGeom prst="rect">
            <a:avLst/>
          </a:prstGeom>
          <a:noFill/>
        </p:spPr>
      </p:pic>
      <p:pic>
        <p:nvPicPr>
          <p:cNvPr id="1027" name="Picture 3" descr="C:\Users\Administrator\Desktop\手机APP图片\微信图片_201806061556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928934"/>
            <a:ext cx="1823640" cy="3240000"/>
          </a:xfrm>
          <a:prstGeom prst="rect">
            <a:avLst/>
          </a:prstGeom>
          <a:noFill/>
        </p:spPr>
      </p:pic>
      <p:pic>
        <p:nvPicPr>
          <p:cNvPr id="1028" name="Picture 4" descr="C:\Users\Administrator\Desktop\手机APP图片\Screenshot_2018-06-07-09-49-56-823_org.zywx.wbpalmstar.widgetone.uex1142783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975082"/>
            <a:ext cx="1823640" cy="3240000"/>
          </a:xfrm>
          <a:prstGeom prst="rect">
            <a:avLst/>
          </a:prstGeom>
          <a:noFill/>
        </p:spPr>
      </p:pic>
      <p:sp>
        <p:nvSpPr>
          <p:cNvPr id="9" name="右箭头 8"/>
          <p:cNvSpPr/>
          <p:nvPr/>
        </p:nvSpPr>
        <p:spPr>
          <a:xfrm>
            <a:off x="2857488" y="4143380"/>
            <a:ext cx="500066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4348" y="3786190"/>
            <a:ext cx="1667906" cy="198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14414" y="4895937"/>
            <a:ext cx="539616" cy="247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5715008" y="4214818"/>
            <a:ext cx="500066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43306" y="4143380"/>
            <a:ext cx="539616" cy="247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929586" y="3071810"/>
            <a:ext cx="325302" cy="247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14348" y="1000108"/>
            <a:ext cx="576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3.1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采购订单（可以查看到在电脑端下达的采购订单）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62" y="1500174"/>
            <a:ext cx="7686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、点击功能菜单，然后点击进销存管理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、点击采购订单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、采购订单列表中可以查看到电脑端下达的订单和手机下达的订单，如果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要新增采购订单就点击右上角的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号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6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3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、采购流程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pic>
        <p:nvPicPr>
          <p:cNvPr id="2050" name="Picture 2" descr="C:\Users\Administrator\Desktop\手机APP图片\Screenshot_2018-06-07-09-55-46-897_org.zywx.wbpalmstar.widgetone.uex114278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00372"/>
            <a:ext cx="1823640" cy="3240000"/>
          </a:xfrm>
          <a:prstGeom prst="rect">
            <a:avLst/>
          </a:prstGeom>
          <a:noFill/>
        </p:spPr>
      </p:pic>
      <p:pic>
        <p:nvPicPr>
          <p:cNvPr id="2051" name="Picture 3" descr="C:\Users\Administrator\Desktop\手机APP图片\Screenshot_2018-06-07-09-50-38-566_org.zywx.wbpalmstar.widgetone.uex114278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000372"/>
            <a:ext cx="1823640" cy="32400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000100" y="3571876"/>
            <a:ext cx="1667906" cy="198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00100" y="4214818"/>
            <a:ext cx="1667906" cy="198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00100" y="5715016"/>
            <a:ext cx="1667906" cy="198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714744" y="3357562"/>
            <a:ext cx="85725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214942" y="3143248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71472" y="1214422"/>
            <a:ext cx="81483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D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、订单编号是自动生成的，选择供应商、仓库，其余信息可以根据需要填写，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如果勾选入库，则下达完采购订单后就自动完成入库。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E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、图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是如何选择供应商的界面，选择对应的供应商，然后在右上角打√，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选择仓库、部门也是一样操作。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F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、填写完信息之后，就要添加采购的商品了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，点击左下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角的添加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符号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未完，继续往下翻↓）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00100" y="5500702"/>
            <a:ext cx="100013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3000364" y="4357694"/>
            <a:ext cx="500066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5643570" y="4357694"/>
            <a:ext cx="500066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2" descr="C:\Users\Administrator\Desktop\手机APP图片\Screenshot_2018-06-07-09-55-46-897_org.zywx.wbpalmstar.widgetone.uex114278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000372"/>
            <a:ext cx="1823640" cy="3240000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6286512" y="6000768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23" name="TextBox 22">
            <a:hlinkClick r:id="rId6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24" name="TextBox 23">
            <a:hlinkClick r:id="rId5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5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3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、采购流程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pic>
        <p:nvPicPr>
          <p:cNvPr id="3074" name="Picture 2" descr="C:\Users\Administrator\Desktop\手机APP图片\Screenshot_2018-06-07-09-53-33-289_org.zywx.wbpalmstar.widgetone.uex114278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1823640" cy="3240000"/>
          </a:xfrm>
          <a:prstGeom prst="rect">
            <a:avLst/>
          </a:prstGeom>
          <a:noFill/>
        </p:spPr>
      </p:pic>
      <p:pic>
        <p:nvPicPr>
          <p:cNvPr id="3075" name="Picture 3" descr="C:\Users\Administrator\Desktop\手机APP图片\Screenshot_2018-06-07-09-54-21-620_org.zywx.wbpalmstar.widgetone.uex114278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928934"/>
            <a:ext cx="1823640" cy="3240000"/>
          </a:xfrm>
          <a:prstGeom prst="rect">
            <a:avLst/>
          </a:prstGeom>
          <a:noFill/>
        </p:spPr>
      </p:pic>
      <p:pic>
        <p:nvPicPr>
          <p:cNvPr id="3076" name="Picture 4" descr="C:\Users\Administrator\Desktop\手机APP图片\Screenshot_2018-06-07-09-54-39-944_org.zywx.wbpalmstar.widgetone.uex1142783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0062" y="2928934"/>
            <a:ext cx="1823640" cy="3240000"/>
          </a:xfrm>
          <a:prstGeom prst="rect">
            <a:avLst/>
          </a:prstGeom>
          <a:noFill/>
        </p:spPr>
      </p:pic>
      <p:pic>
        <p:nvPicPr>
          <p:cNvPr id="3077" name="Picture 5" descr="C:\Users\Administrator\Desktop\手机APP图片\Screenshot_2018-06-07-09-54-46-220_org.zywx.wbpalmstar.widgetone.uex1142783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2928934"/>
            <a:ext cx="1823640" cy="3240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714480" y="3357562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28728" y="3786190"/>
            <a:ext cx="57150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9" idx="2"/>
          </p:cNvCxnSpPr>
          <p:nvPr/>
        </p:nvCxnSpPr>
        <p:spPr>
          <a:xfrm rot="5400000">
            <a:off x="1750199" y="3679033"/>
            <a:ext cx="21431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500166" y="5929330"/>
            <a:ext cx="57150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786182" y="3500438"/>
            <a:ext cx="50006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500298" y="5929330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929058" y="5929330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072198" y="4714884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429652" y="4714884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00034" y="1071546"/>
            <a:ext cx="81483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G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、（接上页）点击了左下角的添加后，出现选择商品的页面，点击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号，然后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出现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号和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号，如图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，然后调整数量，选择完商品、填完数量以后，点击右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下角的完成。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H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、点击完成后，显示的是被选择的商品，如果不需要，则点右边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×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号，如果还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没添加完成，则再点击左下角的添加，完成后点击右下角保存。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I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、点击保存后，提示总金额，确认无误后点确定。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2071670" y="4357694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>
            <a:off x="4357686" y="4357694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>
            <a:off x="6715140" y="4357694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24" name="TextBox 23">
            <a:hlinkClick r:id="rId7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25" name="TextBox 24">
            <a:hlinkClick r:id="rId8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26" name="TextBox 25">
            <a:hlinkClick r:id="rId7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7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3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、采购流程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pic>
        <p:nvPicPr>
          <p:cNvPr id="4098" name="Picture 2" descr="C:\Users\Administrator\Desktop\手机APP图片\微信图片_201806071519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714620"/>
            <a:ext cx="1823640" cy="3240000"/>
          </a:xfrm>
          <a:prstGeom prst="rect">
            <a:avLst/>
          </a:prstGeom>
          <a:noFill/>
        </p:spPr>
      </p:pic>
      <p:pic>
        <p:nvPicPr>
          <p:cNvPr id="4099" name="Picture 3" descr="C:\Users\Administrator\Desktop\手机APP图片\微信图片_201806071519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714620"/>
            <a:ext cx="1823640" cy="3240000"/>
          </a:xfrm>
          <a:prstGeom prst="rect">
            <a:avLst/>
          </a:prstGeom>
          <a:noFill/>
        </p:spPr>
      </p:pic>
      <p:pic>
        <p:nvPicPr>
          <p:cNvPr id="4100" name="Picture 4" descr="C:\Users\Administrator\Desktop\手机APP图片\微信图片_201806071519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714620"/>
            <a:ext cx="1823640" cy="3240000"/>
          </a:xfrm>
          <a:prstGeom prst="rect">
            <a:avLst/>
          </a:prstGeom>
          <a:noFill/>
        </p:spPr>
      </p:pic>
      <p:pic>
        <p:nvPicPr>
          <p:cNvPr id="4101" name="Picture 5" descr="C:\Users\Administrator\Desktop\手机APP图片\微信图片_201806071519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2714620"/>
            <a:ext cx="1823640" cy="3240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42844" y="3286124"/>
            <a:ext cx="1785950" cy="1571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2844" y="4357694"/>
            <a:ext cx="1214446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57620" y="5715016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72198" y="4500570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501090" y="5715016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28596" y="1214422"/>
            <a:ext cx="8610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J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、保存订单后，回到订单列表，看到刚才下达的采购订单的审核状态是未审核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未审核的订单是还没生效的，后面不能对此做入库操作的，点击此订单；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K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、打开该未审核订单，点击右下角审核按钮，然后点击确定，即完成审核操作了；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L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、审核后，右下角显示的变为反审核，反审核意思即为取消审核。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2000232" y="4000504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4286248" y="4071942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6643702" y="4071942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20" name="TextBox 19">
            <a:hlinkClick r:id="rId8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7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3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、采购流程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4348" y="1000108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3.2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采购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订单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入库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62" y="1500174"/>
            <a:ext cx="7455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、点击功能菜单，然后点击进销存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管理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，然后点击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采购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订单入库；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、点击右上角的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号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、在入库单列表中，选中要入库的单据，点击进去；（未完接下一页）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26" name="Picture 2" descr="C:\Users\Administrator\Desktop\手机APP图片\Screenshot_2018-06-07-17-07-50-337_org.zywx.wbpalmstar.widgetone.uex114278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00372"/>
            <a:ext cx="1823640" cy="3240000"/>
          </a:xfrm>
          <a:prstGeom prst="rect">
            <a:avLst/>
          </a:prstGeom>
          <a:noFill/>
        </p:spPr>
      </p:pic>
      <p:pic>
        <p:nvPicPr>
          <p:cNvPr id="1027" name="Picture 3" descr="C:\Users\Administrator\Desktop\手机APP图片\Screenshot_2018-06-07-17-07-56-231_org.zywx.wbpalmstar.widgetone.uex114278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000372"/>
            <a:ext cx="1823640" cy="3240000"/>
          </a:xfrm>
          <a:prstGeom prst="rect">
            <a:avLst/>
          </a:prstGeom>
          <a:noFill/>
        </p:spPr>
      </p:pic>
      <p:pic>
        <p:nvPicPr>
          <p:cNvPr id="1028" name="Picture 4" descr="C:\Users\Administrator\Desktop\手机APP图片\Screenshot_2018-06-07-17-08-04-108_org.zywx.wbpalmstar.widgetone.uex1142783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000372"/>
            <a:ext cx="1823640" cy="3240000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2000232" y="4429132"/>
            <a:ext cx="57150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072066" y="3071810"/>
            <a:ext cx="28575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357950" y="4071942"/>
            <a:ext cx="1857388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2857488" y="4429132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>
            <a:off x="5643570" y="4429132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26" name="TextBox 25">
            <a:hlinkClick r:id="rId6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27" name="TextBox 26">
            <a:hlinkClick r:id="rId7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28" name="TextBox 27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6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3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、采购流程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000108"/>
            <a:ext cx="76867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D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、在需要入库的商品右边点击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号；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E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、填写入库数量，一张单可以拆分多次入库，然后点击底边拦的提交；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F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、提交以后，提示添加成功，点击确定。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G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、保存入库单后，入库单列表中该入库单如果显示未审核，则点击进去，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点击右下角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点击审核符号，该订单才能生效。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0" name="Picture 2" descr="C:\Users\Administrator\Desktop\手机APP图片\Screenshot_2018-06-07-17-08-11-521_org.zywx.wbpalmstar.widgetone.uex114278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496"/>
            <a:ext cx="1823640" cy="3240000"/>
          </a:xfrm>
          <a:prstGeom prst="rect">
            <a:avLst/>
          </a:prstGeom>
          <a:noFill/>
        </p:spPr>
      </p:pic>
      <p:pic>
        <p:nvPicPr>
          <p:cNvPr id="2051" name="Picture 3" descr="C:\Users\Administrator\Desktop\手机APP图片\Screenshot_2018-06-07-17-08-23-311_org.zywx.wbpalmstar.widgetone.uex114278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857496"/>
            <a:ext cx="1823640" cy="3240000"/>
          </a:xfrm>
          <a:prstGeom prst="rect">
            <a:avLst/>
          </a:prstGeom>
          <a:noFill/>
        </p:spPr>
      </p:pic>
      <p:pic>
        <p:nvPicPr>
          <p:cNvPr id="2052" name="Picture 4" descr="C:\Users\Administrator\Desktop\手机APP图片\Screenshot_2018-06-07-17-08-27-837_org.zywx.wbpalmstar.widgetone.uex1142783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857496"/>
            <a:ext cx="1823640" cy="3240000"/>
          </a:xfrm>
          <a:prstGeom prst="rect">
            <a:avLst/>
          </a:prstGeom>
          <a:noFill/>
        </p:spPr>
      </p:pic>
      <p:sp>
        <p:nvSpPr>
          <p:cNvPr id="9" name="右箭头 8"/>
          <p:cNvSpPr/>
          <p:nvPr/>
        </p:nvSpPr>
        <p:spPr>
          <a:xfrm>
            <a:off x="2000232" y="4214818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4286248" y="4286256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71604" y="3357562"/>
            <a:ext cx="35719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643306" y="3357562"/>
            <a:ext cx="64294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857488" y="5786454"/>
            <a:ext cx="42862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000760" y="4572008"/>
            <a:ext cx="42862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3" name="Picture 5" descr="C:\Users\Administrator\Desktop\手机APP图片\Screenshot_2018-06-08-14-36-21-048_org.zywx.wbpalmstar.widgetone.uex1142783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06078" y="2857496"/>
            <a:ext cx="1823640" cy="3240000"/>
          </a:xfrm>
          <a:prstGeom prst="rect">
            <a:avLst/>
          </a:prstGeom>
          <a:noFill/>
        </p:spPr>
      </p:pic>
      <p:sp>
        <p:nvSpPr>
          <p:cNvPr id="16" name="右箭头 15"/>
          <p:cNvSpPr/>
          <p:nvPr/>
        </p:nvSpPr>
        <p:spPr>
          <a:xfrm>
            <a:off x="6643702" y="4286256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501090" y="5786454"/>
            <a:ext cx="42862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20" name="TextBox 19">
            <a:hlinkClick r:id="rId8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7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4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、销售流程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pic>
        <p:nvPicPr>
          <p:cNvPr id="3074" name="Picture 2" descr="C:\Users\Administrator\Desktop\手机APP图片\Screenshot_2018-06-08-11-35-06-415_org.zywx.wbpalmstar.widgetone.uex114278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928934"/>
            <a:ext cx="1823640" cy="3240000"/>
          </a:xfrm>
          <a:prstGeom prst="rect">
            <a:avLst/>
          </a:prstGeom>
          <a:noFill/>
        </p:spPr>
      </p:pic>
      <p:pic>
        <p:nvPicPr>
          <p:cNvPr id="3075" name="Picture 3" descr="C:\Users\Administrator\Desktop\手机APP图片\Screenshot_2018-06-08-11-35-12-017_org.zywx.wbpalmstar.widgetone.uex114278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928934"/>
            <a:ext cx="1823640" cy="3240000"/>
          </a:xfrm>
          <a:prstGeom prst="rect">
            <a:avLst/>
          </a:prstGeom>
          <a:noFill/>
        </p:spPr>
      </p:pic>
      <p:pic>
        <p:nvPicPr>
          <p:cNvPr id="3076" name="Picture 4" descr="C:\Users\Administrator\Desktop\手机APP图片\Screenshot_2018-06-08-11-35-53-764_org.zywx.wbpalmstar.widgetone.uex1142783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928934"/>
            <a:ext cx="1823640" cy="3240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5720" y="85723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4.1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销售订单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1285860"/>
            <a:ext cx="78021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、点击功能菜单，然后点击进销存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管理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，然后点击销售订单；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、点击右上角的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号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、销售单号是自动生成的，选择购买客户、销售员、销售仓库等信息，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如果勾选直接收款、直接出库，即下达完销售单后直接就完成付款、出库。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填写完信息后就需要选择商品了，点击左下角添加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（未完接下一页）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42976" y="5143512"/>
            <a:ext cx="50006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143504" y="3000372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215074" y="3429000"/>
            <a:ext cx="178595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215074" y="4071942"/>
            <a:ext cx="178595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215074" y="4572008"/>
            <a:ext cx="178595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215074" y="5286388"/>
            <a:ext cx="178595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215074" y="5929330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215074" y="4857760"/>
            <a:ext cx="92869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>
            <a:off x="3143240" y="4286256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>
            <a:off x="5643570" y="4357694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灯片编号占位符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35" name="TextBox 34">
            <a:hlinkClick r:id="rId7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36" name="TextBox 35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6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4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、销售流程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pic>
        <p:nvPicPr>
          <p:cNvPr id="4098" name="Picture 2" descr="C:\Users\Administrator\Desktop\手机APP图片\Screenshot_2018-06-08-11-37-03-442_org.zywx.wbpalmstar.widgetone.uex114278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1823640" cy="3240000"/>
          </a:xfrm>
          <a:prstGeom prst="rect">
            <a:avLst/>
          </a:prstGeom>
          <a:noFill/>
        </p:spPr>
      </p:pic>
      <p:pic>
        <p:nvPicPr>
          <p:cNvPr id="4099" name="Picture 3" descr="C:\Users\Administrator\Desktop\手机APP图片\Screenshot_2018-06-08-11-37-17-438_org.zywx.wbpalmstar.widgetone.uex114278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928934"/>
            <a:ext cx="1823640" cy="3240000"/>
          </a:xfrm>
          <a:prstGeom prst="rect">
            <a:avLst/>
          </a:prstGeom>
          <a:noFill/>
        </p:spPr>
      </p:pic>
      <p:pic>
        <p:nvPicPr>
          <p:cNvPr id="4100" name="Picture 4" descr="C:\Users\Administrator\Desktop\手机APP图片\Screenshot_2018-06-08-11-37-27-087_org.zywx.wbpalmstar.widgetone.uex1142783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928934"/>
            <a:ext cx="1823640" cy="3240000"/>
          </a:xfrm>
          <a:prstGeom prst="rect">
            <a:avLst/>
          </a:prstGeom>
          <a:noFill/>
        </p:spPr>
      </p:pic>
      <p:pic>
        <p:nvPicPr>
          <p:cNvPr id="4101" name="Picture 5" descr="C:\Users\Administrator\Desktop\手机APP图片\Screenshot_2018-06-08-11-37-32-201_org.zywx.wbpalmstar.widgetone.uex1142783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7516" y="2928934"/>
            <a:ext cx="1823640" cy="324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928670"/>
            <a:ext cx="81483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D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（接上页）点击了左下角的添加后，出现选择商品的页面，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点击右侧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号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，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然后出现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号和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号，如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图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然后调整数量，选择完商品、填完数量以后，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点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击右下角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的完成。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E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点击完成后，显示的是被选择的商品，如果不需要，则点右边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×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号，如果还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没添加完成，则再点击左下角的添加，完成后点击右下角保存。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F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点击保存后，提示总金额，确认无误后点确定。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429124" y="4214818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2000232" y="4214818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右箭头 12"/>
          <p:cNvSpPr/>
          <p:nvPr/>
        </p:nvSpPr>
        <p:spPr>
          <a:xfrm>
            <a:off x="6715140" y="4214818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643042" y="3357562"/>
            <a:ext cx="285752" cy="2428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714744" y="3714752"/>
            <a:ext cx="57150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786182" y="5929330"/>
            <a:ext cx="50006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215074" y="3500438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429652" y="4643446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286512" y="5929330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857752" y="5929330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23" name="TextBox 22">
            <a:hlinkClick r:id="rId8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24" name="TextBox 23">
            <a:hlinkClick r:id="rId7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7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Administrator\Desktop\微信图片_20180608142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857496"/>
            <a:ext cx="1823640" cy="3240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4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、销售流程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pic>
        <p:nvPicPr>
          <p:cNvPr id="5122" name="Picture 2" descr="C:\Users\Administrator\Desktop\手机APP图片\Screenshot_2018-06-08-11-37-52-013_org.zywx.wbpalmstar.widgetone.uex114278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496"/>
            <a:ext cx="1823640" cy="3240000"/>
          </a:xfrm>
          <a:prstGeom prst="rect">
            <a:avLst/>
          </a:prstGeom>
          <a:noFill/>
        </p:spPr>
      </p:pic>
      <p:pic>
        <p:nvPicPr>
          <p:cNvPr id="5123" name="Picture 3" descr="C:\Users\Administrator\Desktop\手机APP图片\Screenshot_2018-06-08-11-37-57-062_org.zywx.wbpalmstar.widgetone.uex1142783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4046" y="2857496"/>
            <a:ext cx="1823640" cy="3240000"/>
          </a:xfrm>
          <a:prstGeom prst="rect">
            <a:avLst/>
          </a:prstGeom>
          <a:noFill/>
        </p:spPr>
      </p:pic>
      <p:pic>
        <p:nvPicPr>
          <p:cNvPr id="5124" name="Picture 4" descr="C:\Users\Administrator\Desktop\手机APP图片\Screenshot_2018-06-08-11-38-01-248_org.zywx.wbpalmstar.widgetone.uex1142783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1500" y="2857496"/>
            <a:ext cx="1823640" cy="324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1071546"/>
            <a:ext cx="8610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G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保存订单后，回到订单列表，看到刚才下达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的销售订单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的审核状态是未审核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未审核的订单是还没生效的，后面不能对此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做出库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操作的，点击此订单；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H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打开该未审核订单，点击右下角审核按钮，然后点击确定，即完成审核操作了；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I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审核后，右下角显示的变为反审核，反审核意思即为取消审核。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844" y="4572008"/>
            <a:ext cx="1785950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929058" y="5786454"/>
            <a:ext cx="42862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43636" y="4643446"/>
            <a:ext cx="42862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572528" y="5786454"/>
            <a:ext cx="42862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2000232" y="4214818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右箭头 15"/>
          <p:cNvSpPr/>
          <p:nvPr/>
        </p:nvSpPr>
        <p:spPr>
          <a:xfrm>
            <a:off x="4429124" y="4286256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右箭头 16"/>
          <p:cNvSpPr/>
          <p:nvPr/>
        </p:nvSpPr>
        <p:spPr>
          <a:xfrm>
            <a:off x="6786578" y="4357694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20" name="TextBox 19">
            <a:hlinkClick r:id="rId8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7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手机APP图片\微信图片_201805311005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00108"/>
            <a:ext cx="3191450" cy="5670143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、界面介绍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90" y="928670"/>
            <a:ext cx="54938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APP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下载链接：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  <a:sym typeface="Wingdings" pitchFamily="2" charset="2"/>
              </a:rPr>
              <a:t>（安卓版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 www.soft2005.com/xinye.apk </a:t>
            </a: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苹果版请在苹果商店（</a:t>
            </a:r>
            <a:r>
              <a:rPr lang="en-US" altLang="zh-CN" dirty="0" err="1" smtClean="0">
                <a:latin typeface="宋体" pitchFamily="2" charset="-122"/>
                <a:ea typeface="宋体" pitchFamily="2" charset="-122"/>
              </a:rPr>
              <a:t>appstore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）里面搜索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“新页软件”，下载新页软件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APP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；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dirty="0" smtClean="0">
                <a:latin typeface="宋体" pitchFamily="2" charset="-122"/>
                <a:ea typeface="宋体" pitchFamily="2" charset="-122"/>
              </a:rPr>
              <a:t>2)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安装好以后，打开软件，进入登录界面，提示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输入用户编号，用户编号就是服务端上的用户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编号，如果是托管在我司的云服务器上的用户，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我司会提供一个编号用于登录。填写后点击登录。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605233"/>
            <a:ext cx="36861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直接箭头连接符 13"/>
          <p:cNvCxnSpPr/>
          <p:nvPr/>
        </p:nvCxnSpPr>
        <p:spPr>
          <a:xfrm rot="5400000" flipH="1" flipV="1">
            <a:off x="5322893" y="3178967"/>
            <a:ext cx="221378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438" y="5157629"/>
            <a:ext cx="5000628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温馨提示：新页手机</a:t>
            </a:r>
            <a:r>
              <a:rPr lang="en-US" altLang="zh-CN" dirty="0" smtClean="0">
                <a:solidFill>
                  <a:schemeClr val="bg1"/>
                </a:solidFill>
              </a:rPr>
              <a:t>APP</a:t>
            </a:r>
            <a:r>
              <a:rPr lang="zh-CN" altLang="en-US" dirty="0" smtClean="0">
                <a:solidFill>
                  <a:schemeClr val="bg1"/>
                </a:solidFill>
              </a:rPr>
              <a:t>主要用于查看订单情况、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入库情况、库存状况、查看通知消息和处理审核任务等，使用</a:t>
            </a:r>
            <a:r>
              <a:rPr lang="en-US" altLang="zh-CN" dirty="0" smtClean="0">
                <a:solidFill>
                  <a:schemeClr val="bg1"/>
                </a:solidFill>
              </a:rPr>
              <a:t>APP</a:t>
            </a:r>
            <a:r>
              <a:rPr lang="zh-CN" altLang="en-US" dirty="0" smtClean="0">
                <a:solidFill>
                  <a:schemeClr val="bg1"/>
                </a:solidFill>
              </a:rPr>
              <a:t>录入资料、下达订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单等相对于电脑端会没那么方便。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rId5" action="ppaction://hlinksldjump"/>
              </a:rPr>
              <a:t>上一页</a:t>
            </a:r>
            <a:endParaRPr lang="zh-CN" altLang="en-US" sz="1400" dirty="0"/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5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4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、销售流程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000108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4.2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销售订单出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库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500174"/>
            <a:ext cx="7455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、点击功能菜单，然后点击进销存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管理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，然后点击销售订单出库；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、点击右上角的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号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、在出库单列表中，选中要出库的单据，点击进去；（未完接下一页）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146" name="Picture 2" descr="C:\Users\Administrator\Desktop\手机APP图片\Screenshot_2018-06-08-14-31-07-829_org.zywx.wbpalmstar.widgetone.uex114278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496"/>
            <a:ext cx="1823640" cy="3240000"/>
          </a:xfrm>
          <a:prstGeom prst="rect">
            <a:avLst/>
          </a:prstGeom>
          <a:noFill/>
        </p:spPr>
      </p:pic>
      <p:pic>
        <p:nvPicPr>
          <p:cNvPr id="6147" name="Picture 3" descr="C:\Users\Administrator\Desktop\手机APP图片\Screenshot_2018-06-08-14-31-19-280_org.zywx.wbpalmstar.widgetone.uex114278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857496"/>
            <a:ext cx="1823640" cy="3240000"/>
          </a:xfrm>
          <a:prstGeom prst="rect">
            <a:avLst/>
          </a:prstGeom>
          <a:noFill/>
        </p:spPr>
      </p:pic>
      <p:pic>
        <p:nvPicPr>
          <p:cNvPr id="6148" name="Picture 4" descr="C:\Users\Administrator\Desktop\手机APP图片\Screenshot_2018-06-08-14-31-28-185_org.zywx.wbpalmstar.widgetone.uex1142783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857496"/>
            <a:ext cx="1823640" cy="3240000"/>
          </a:xfrm>
          <a:prstGeom prst="rect">
            <a:avLst/>
          </a:prstGeom>
          <a:noFill/>
        </p:spPr>
      </p:pic>
      <p:sp>
        <p:nvSpPr>
          <p:cNvPr id="10" name="右箭头 9"/>
          <p:cNvSpPr/>
          <p:nvPr/>
        </p:nvSpPr>
        <p:spPr>
          <a:xfrm>
            <a:off x="2928926" y="4214818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右箭头 10"/>
          <p:cNvSpPr/>
          <p:nvPr/>
        </p:nvSpPr>
        <p:spPr>
          <a:xfrm>
            <a:off x="5643570" y="4286256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071670" y="5000636"/>
            <a:ext cx="57150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72066" y="2928934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357950" y="3357562"/>
            <a:ext cx="1857388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6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4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、销售流程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pic>
        <p:nvPicPr>
          <p:cNvPr id="7170" name="Picture 2" descr="C:\Users\Administrator\Desktop\手机APP图片\Screenshot_2018-06-08-14-32-28-456_org.zywx.wbpalmstar.widgetone.uex114278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643182"/>
            <a:ext cx="1823640" cy="3240000"/>
          </a:xfrm>
          <a:prstGeom prst="rect">
            <a:avLst/>
          </a:prstGeom>
          <a:noFill/>
        </p:spPr>
      </p:pic>
      <p:pic>
        <p:nvPicPr>
          <p:cNvPr id="7171" name="Picture 3" descr="C:\Users\Administrator\Desktop\手机APP图片\Screenshot_2018-06-08-14-32-52-876_org.zywx.wbpalmstar.widgetone.uex114278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5616" y="2643182"/>
            <a:ext cx="1823640" cy="3240000"/>
          </a:xfrm>
          <a:prstGeom prst="rect">
            <a:avLst/>
          </a:prstGeom>
          <a:noFill/>
        </p:spPr>
      </p:pic>
      <p:pic>
        <p:nvPicPr>
          <p:cNvPr id="7172" name="Picture 4" descr="C:\Users\Administrator\Desktop\手机APP图片\Screenshot_2018-06-08-14-34-05-753_org.zywx.wbpalmstar.widgetone.uex1142783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689330"/>
            <a:ext cx="1823640" cy="3240000"/>
          </a:xfrm>
          <a:prstGeom prst="rect">
            <a:avLst/>
          </a:prstGeom>
          <a:noFill/>
        </p:spPr>
      </p:pic>
      <p:sp>
        <p:nvSpPr>
          <p:cNvPr id="8" name="右箭头 7"/>
          <p:cNvSpPr/>
          <p:nvPr/>
        </p:nvSpPr>
        <p:spPr>
          <a:xfrm>
            <a:off x="2928926" y="4214818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右箭头 8"/>
          <p:cNvSpPr/>
          <p:nvPr/>
        </p:nvSpPr>
        <p:spPr>
          <a:xfrm>
            <a:off x="5643570" y="4214818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357422" y="3214686"/>
            <a:ext cx="35719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57290" y="5643578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929190" y="4429132"/>
            <a:ext cx="35719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286512" y="4143380"/>
            <a:ext cx="1785950" cy="1500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42910" y="1000108"/>
            <a:ext cx="76867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D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、在需要出库的商品右边点击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号；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E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、填写入库数量，一张单可以拆分多次出库，然后点击底边拦的提交；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F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、提交以后，提示添加成功，点击确定。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G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、保存出库单后，如果出库单列表中该入库单如果显示未审核，则继续看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下一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页；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6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4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、销售流程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pic>
        <p:nvPicPr>
          <p:cNvPr id="8194" name="Picture 2" descr="C:\Users\Administrator\Desktop\手机APP图片\Screenshot_2018-06-08-14-34-21-579_org.zywx.wbpalmstar.widgetone.uex114278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714620"/>
            <a:ext cx="1823640" cy="3240000"/>
          </a:xfrm>
          <a:prstGeom prst="rect">
            <a:avLst/>
          </a:prstGeom>
          <a:noFill/>
        </p:spPr>
      </p:pic>
      <p:pic>
        <p:nvPicPr>
          <p:cNvPr id="8195" name="Picture 3" descr="C:\Users\Administrator\Desktop\手机APP图片\Screenshot_2018-06-08-14-34-35-712_org.zywx.wbpalmstar.widgetone.uex114278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714620"/>
            <a:ext cx="1823640" cy="3240000"/>
          </a:xfrm>
          <a:prstGeom prst="rect">
            <a:avLst/>
          </a:prstGeom>
          <a:noFill/>
        </p:spPr>
      </p:pic>
      <p:pic>
        <p:nvPicPr>
          <p:cNvPr id="8196" name="Picture 4" descr="C:\Users\Administrator\Desktop\手机APP图片\Screenshot_2018-06-08-14-34-41-737_org.zywx.wbpalmstar.widgetone.uex1142783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714620"/>
            <a:ext cx="1823640" cy="3240000"/>
          </a:xfrm>
          <a:prstGeom prst="rect">
            <a:avLst/>
          </a:prstGeom>
          <a:noFill/>
        </p:spPr>
      </p:pic>
      <p:sp>
        <p:nvSpPr>
          <p:cNvPr id="8" name="右箭头 7"/>
          <p:cNvSpPr/>
          <p:nvPr/>
        </p:nvSpPr>
        <p:spPr>
          <a:xfrm>
            <a:off x="2928926" y="4214818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右箭头 8"/>
          <p:cNvSpPr/>
          <p:nvPr/>
        </p:nvSpPr>
        <p:spPr>
          <a:xfrm>
            <a:off x="5715008" y="4286256"/>
            <a:ext cx="428628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214546" y="5715016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857752" y="4500570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715272" y="5715016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42910" y="1142984"/>
            <a:ext cx="8148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H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点击进去未审核的订单，点击右下角的审核按钮；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I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、提示是否审核该单据，点击确定；这样就审核成功了，该单据可以生效了。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J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、审核后，右下角显示的变为反审核，反审核意思即为取消审核。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3705849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4643438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6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、界面介绍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pic>
        <p:nvPicPr>
          <p:cNvPr id="2050" name="Picture 2" descr="C:\Users\Administrator\Desktop\手机APP图片\微信图片_201805310956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469" y="1071547"/>
            <a:ext cx="2895048" cy="51435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2071678"/>
            <a:ext cx="470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）用户名、密码、账套跟电脑端的是一样的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）确认好你要登录的账套后，点击登录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4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、界面介绍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pic>
        <p:nvPicPr>
          <p:cNvPr id="3074" name="Picture 2" descr="C:\Users\Administrator\Desktop\手机APP图片\微信图片_201805310955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3015675" cy="5357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1357298"/>
            <a:ext cx="468589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）进入系统后显示的界面如左图所示：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用户名：操作员的登录账号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采购待收货：等待入库的采购订单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库存报警：超出报警范围的商品库存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客户应收付：还没收付款的订单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 销售待发货：已下达销售订单还没发货的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6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）主菜单包括：功能菜单、我的工作台、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审核中心、我的文档、常用菜单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7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）底部导航栏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消息：如别人来的审核任务、通知消息等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通讯录：客户资料和员工资料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注销：切换登录的账号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设置：清除系统缓存、设置服务器地址等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/>
              <a:t>       </a:t>
            </a:r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4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手机APP图片\微信图片_20180606155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643050"/>
            <a:ext cx="2508148" cy="4456144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、界面介绍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00430" y="2897025"/>
            <a:ext cx="242889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4282" y="1000108"/>
            <a:ext cx="4643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8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）点击“功能菜单”会显示出九个模块：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  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进销存管理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    凭证管理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    财务管理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    收银台销售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    协同办公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    人力资源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    系统维护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    报表中心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    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9)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点击一个功能模块，如进销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存管理，然后提示刷新，点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击确定，再点刷新，就进入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了进销存模块。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099" name="Picture 3" descr="C:\Users\Administrator\Desktop\手机APP图片\微信图片_201805310956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643050"/>
            <a:ext cx="2476266" cy="4399499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4143372" y="4357694"/>
            <a:ext cx="78581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4714876" y="4182909"/>
            <a:ext cx="2143140" cy="3890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215338" y="4111471"/>
            <a:ext cx="42862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429520" y="5611669"/>
            <a:ext cx="42862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5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、界面介绍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0826" y="1155688"/>
            <a:ext cx="573266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10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）进销存管理的简介，简单介绍以下部分功能：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其他入库、其他出库：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管理除采购和销售以外的出入库，如借出、借入；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库存调拨：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把库存从一个仓库调去另一个仓库；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采购订单、入库：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采购原料或商品用于销售；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销售订单、出库：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管理销售流程；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商品管理：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录入商品资料；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期初库存：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开始使用新页软件后，录入公司原有库存。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146" name="Picture 2" descr="C:\Users\Administrator\Desktop\手机APP图片\微信图片_20180606155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2969971" cy="5276649"/>
          </a:xfrm>
          <a:prstGeom prst="rect">
            <a:avLst/>
          </a:prstGeom>
          <a:noFill/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4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2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6" name="图片 5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pic>
        <p:nvPicPr>
          <p:cNvPr id="1028" name="Picture 4" descr="C:\Users\Administrator\Desktop\手机APP图片\微信图片_201806061359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071810"/>
            <a:ext cx="1864165" cy="331200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8001024" y="3143248"/>
            <a:ext cx="35719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3000364" y="4357694"/>
            <a:ext cx="500066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5786446" y="4429132"/>
            <a:ext cx="500066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4348" y="1000108"/>
            <a:ext cx="646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2.1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商品资料的录入（可以查看到在电脑端录入的商品资料）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1500174"/>
            <a:ext cx="7686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、点击功能菜单，然后点击进销存管理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、点击商品管理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、商品管理列表中可以查看到电脑端录入的资料和手机录入的资料，如果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要新增资料就点击右上角的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号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7" name="Picture 2" descr="C:\Users\Administrator\Desktop\手机APP图片\微信图片_201806061556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242" y="3071810"/>
            <a:ext cx="1847246" cy="3281941"/>
          </a:xfrm>
          <a:prstGeom prst="rect">
            <a:avLst/>
          </a:prstGeom>
          <a:noFill/>
        </p:spPr>
      </p:pic>
      <p:sp>
        <p:nvSpPr>
          <p:cNvPr id="18" name="矩形 17"/>
          <p:cNvSpPr/>
          <p:nvPr/>
        </p:nvSpPr>
        <p:spPr>
          <a:xfrm>
            <a:off x="1071538" y="3929066"/>
            <a:ext cx="1667906" cy="198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500166" y="5072074"/>
            <a:ext cx="539616" cy="247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2" descr="C:\Users\Administrator\Desktop\手机APP图片\微信图片_201806061556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071810"/>
            <a:ext cx="1823640" cy="3240000"/>
          </a:xfrm>
          <a:prstGeom prst="rect">
            <a:avLst/>
          </a:prstGeom>
          <a:noFill/>
        </p:spPr>
      </p:pic>
      <p:sp>
        <p:nvSpPr>
          <p:cNvPr id="21" name="矩形 20"/>
          <p:cNvSpPr/>
          <p:nvPr/>
        </p:nvSpPr>
        <p:spPr>
          <a:xfrm>
            <a:off x="3786182" y="5857892"/>
            <a:ext cx="539616" cy="247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6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2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pic>
        <p:nvPicPr>
          <p:cNvPr id="2050" name="Picture 2" descr="C:\Users\Administrator\Desktop\手机APP图片\微信图片_2018060613593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00372"/>
            <a:ext cx="1823640" cy="3240000"/>
          </a:xfrm>
          <a:prstGeom prst="rect">
            <a:avLst/>
          </a:prstGeom>
          <a:noFill/>
        </p:spPr>
      </p:pic>
      <p:pic>
        <p:nvPicPr>
          <p:cNvPr id="2051" name="Picture 3" descr="C:\Users\Administrator\Desktop\手机APP图片\微信图片_2018060613594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000372"/>
            <a:ext cx="1823640" cy="3240000"/>
          </a:xfrm>
          <a:prstGeom prst="rect">
            <a:avLst/>
          </a:prstGeom>
          <a:noFill/>
        </p:spPr>
      </p:pic>
      <p:pic>
        <p:nvPicPr>
          <p:cNvPr id="2052" name="Picture 4" descr="C:\Users\Administrator\Desktop\手机APP图片\微信图片_201806061359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000372"/>
            <a:ext cx="1823640" cy="3240000"/>
          </a:xfrm>
          <a:prstGeom prst="rect">
            <a:avLst/>
          </a:prstGeom>
          <a:noFill/>
        </p:spPr>
      </p:pic>
      <p:sp>
        <p:nvSpPr>
          <p:cNvPr id="8" name="右箭头 7"/>
          <p:cNvSpPr/>
          <p:nvPr/>
        </p:nvSpPr>
        <p:spPr>
          <a:xfrm>
            <a:off x="2928926" y="4286256"/>
            <a:ext cx="500066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5643570" y="4286256"/>
            <a:ext cx="500066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57224" y="3643314"/>
            <a:ext cx="178595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29190" y="4786322"/>
            <a:ext cx="42862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357950" y="5143512"/>
            <a:ext cx="1571636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71472" y="1214422"/>
            <a:ext cx="8182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D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、填写商品名称，商品编号是自动生成的，其他信息如计量单位、商品类型、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采购单价、销售单价等可根据需要填写，填写完后点击右下角保存。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E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、确认信息无误后，点击确定。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F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、保存商品信息后，在商品列表中，下拉刷新，就可以看到刚才录入的资料。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14546" y="6000768"/>
            <a:ext cx="35719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6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2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pic>
        <p:nvPicPr>
          <p:cNvPr id="3076" name="Picture 4" descr="C:\Users\Administrator\Desktop\手机APP图片\Screenshot_2018-06-06-14-27-56-633_org.zywx.wbpalmstar.widgetone.uex114278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928934"/>
            <a:ext cx="1823640" cy="3240000"/>
          </a:xfrm>
          <a:prstGeom prst="rect">
            <a:avLst/>
          </a:prstGeom>
          <a:noFill/>
        </p:spPr>
      </p:pic>
      <p:sp>
        <p:nvSpPr>
          <p:cNvPr id="9" name="右箭头 8"/>
          <p:cNvSpPr/>
          <p:nvPr/>
        </p:nvSpPr>
        <p:spPr>
          <a:xfrm>
            <a:off x="3000364" y="4000504"/>
            <a:ext cx="500066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5929322" y="4000504"/>
            <a:ext cx="500066" cy="357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143900" y="3000372"/>
            <a:ext cx="28575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14348" y="1000108"/>
            <a:ext cx="646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2.2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客户资料的录入（可以查看到在电脑端录入的客户资料）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4" y="1571612"/>
            <a:ext cx="79175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、点击功能菜单，然后点击进销存管理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、点击客户资料（客户和供应商的资料都是在此功能录入）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、客户供应商列表中可以查看到电脑端录入的资料和手机录入的资料，如果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 要新增资料就点击右上角的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号</a:t>
            </a:r>
          </a:p>
          <a:p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7" name="Picture 2" descr="C:\Users\Administrator\Desktop\手机APP图片\微信图片_201806061556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242" y="2933141"/>
            <a:ext cx="1847246" cy="3281941"/>
          </a:xfrm>
          <a:prstGeom prst="rect">
            <a:avLst/>
          </a:prstGeom>
          <a:noFill/>
        </p:spPr>
      </p:pic>
      <p:sp>
        <p:nvSpPr>
          <p:cNvPr id="18" name="矩形 17"/>
          <p:cNvSpPr/>
          <p:nvPr/>
        </p:nvSpPr>
        <p:spPr>
          <a:xfrm>
            <a:off x="1071538" y="3790397"/>
            <a:ext cx="1667906" cy="198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500166" y="4933405"/>
            <a:ext cx="539616" cy="247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2" descr="C:\Users\Administrator\Desktop\手机APP图片\微信图片_201806061556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928934"/>
            <a:ext cx="1823640" cy="3240000"/>
          </a:xfrm>
          <a:prstGeom prst="rect">
            <a:avLst/>
          </a:prstGeom>
          <a:noFill/>
        </p:spPr>
      </p:pic>
      <p:sp>
        <p:nvSpPr>
          <p:cNvPr id="21" name="矩形 20"/>
          <p:cNvSpPr/>
          <p:nvPr/>
        </p:nvSpPr>
        <p:spPr>
          <a:xfrm>
            <a:off x="4500562" y="5500702"/>
            <a:ext cx="539616" cy="247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23" name="TextBox 22">
            <a:hlinkClick r:id="rId6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previousslide"/>
              </a:rPr>
              <a:t>上一页</a:t>
            </a:r>
            <a:endParaRPr lang="zh-CN" altLang="en-US" sz="1400" dirty="0"/>
          </a:p>
        </p:txBody>
      </p:sp>
      <p:sp>
        <p:nvSpPr>
          <p:cNvPr id="24" name="TextBox 23">
            <a:hlinkClick r:id="rId7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" action="ppaction://hlinkshowjump?jump=nextslide"/>
              </a:rPr>
              <a:t>下一页</a:t>
            </a:r>
            <a:endParaRPr lang="zh-CN" altLang="en-US" sz="1400" dirty="0"/>
          </a:p>
        </p:txBody>
      </p:sp>
      <p:sp>
        <p:nvSpPr>
          <p:cNvPr id="25" name="TextBox 24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hlinkClick r:id="rId6" action="ppaction://hlinksldjump"/>
              </a:rPr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1969</TotalTime>
  <Words>2112</Words>
  <PresentationFormat>全屏显示(4:3)</PresentationFormat>
  <Paragraphs>250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跋涉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141</cp:revision>
  <dcterms:created xsi:type="dcterms:W3CDTF">2018-05-29T03:55:54Z</dcterms:created>
  <dcterms:modified xsi:type="dcterms:W3CDTF">2018-06-08T07:37:46Z</dcterms:modified>
</cp:coreProperties>
</file>